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0" r:id="rId3"/>
    <p:sldId id="316" r:id="rId4"/>
    <p:sldId id="317" r:id="rId5"/>
    <p:sldId id="281" r:id="rId6"/>
    <p:sldId id="326" r:id="rId7"/>
    <p:sldId id="289" r:id="rId8"/>
    <p:sldId id="301" r:id="rId9"/>
    <p:sldId id="294" r:id="rId10"/>
    <p:sldId id="295" r:id="rId11"/>
    <p:sldId id="296" r:id="rId12"/>
    <p:sldId id="327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01" y="-139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5540"/>
            <a:ext cx="9144000" cy="100148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9" y="1838552"/>
            <a:ext cx="7358743" cy="64339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rgbClr val="9797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5" y="1452955"/>
            <a:ext cx="10526485" cy="4755339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 txBox="1"/>
          <p:nvPr/>
        </p:nvSpPr>
        <p:spPr>
          <a:xfrm>
            <a:off x="2730579" y="3724134"/>
            <a:ext cx="6730843" cy="891408"/>
          </a:xfrm>
          <a:prstGeom prst="trapezoid">
            <a:avLst>
              <a:gd name="adj" fmla="val 41282"/>
            </a:avLst>
          </a:prstGeom>
          <a:gradFill flip="none" rotWithShape="1">
            <a:gsLst>
              <a:gs pos="0">
                <a:srgbClr val="BEBEBE"/>
              </a:gs>
              <a:gs pos="100000">
                <a:srgbClr val="DBDBDB"/>
              </a:gs>
            </a:gsLst>
            <a:lin ang="10800000" scaled="1"/>
            <a:tileRect/>
          </a:gradFill>
          <a:ln w="19050">
            <a:solidFill>
              <a:srgbClr val="FEFEFE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70000"/>
              <a:buFont typeface="Wingdings 2" panose="05020102010507070707" pitchFamily="18" charset="2"/>
              <a:buNone/>
              <a:defRPr sz="1600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Clr>
                <a:srgbClr val="EC7016">
                  <a:lumMod val="75000"/>
                </a:srgbClr>
              </a:buClr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10476"/>
            <a:ext cx="10515600" cy="1498603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578" y="3724134"/>
            <a:ext cx="6730843" cy="891408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5874"/>
            <a:ext cx="5181600" cy="4604084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5874"/>
            <a:ext cx="5181600" cy="4604084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0" y="2220684"/>
            <a:ext cx="8153400" cy="1515806"/>
          </a:xfrm>
        </p:spPr>
        <p:txBody>
          <a:bodyPr>
            <a:normAutofit/>
          </a:bodyPr>
          <a:lstStyle>
            <a:lvl1pPr algn="ctr">
              <a:defRPr sz="96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048000" y="3736490"/>
            <a:ext cx="6096000" cy="369332"/>
          </a:xfrm>
          <a:prstGeom prst="roundRect">
            <a:avLst>
              <a:gd name="adj" fmla="val 50000"/>
            </a:avLst>
          </a:prstGeom>
          <a:solidFill>
            <a:schemeClr val="accent2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endParaRPr lang="en-US" altLang="zh-CN" sz="2000" dirty="0">
              <a:solidFill>
                <a:schemeClr val="accent2"/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023360"/>
            <a:ext cx="12192000" cy="28346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918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95663"/>
            <a:ext cx="10515600" cy="4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FFA02-C9A3-46F9-ABBC-4A2884EEE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09086-2304-4505-9512-70D99C45DD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£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 Baby Seat Alarm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内容占位符 3" descr="G_%DH7AL5}`(G%X[V~$C]CO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4535" y="1163955"/>
            <a:ext cx="3390900" cy="2425700"/>
          </a:xfrm>
          <a:prstGeom prst="rect">
            <a:avLst/>
          </a:prstGeom>
        </p:spPr>
      </p:pic>
      <p:pic>
        <p:nvPicPr>
          <p:cNvPr id="6" name="图片 5" descr="alarm lig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" y="3712210"/>
            <a:ext cx="2168525" cy="1163320"/>
          </a:xfrm>
          <a:prstGeom prst="rect">
            <a:avLst/>
          </a:prstGeom>
        </p:spPr>
      </p:pic>
      <p:pic>
        <p:nvPicPr>
          <p:cNvPr id="7" name="图片 6" descr="alarm light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660" y="3712210"/>
            <a:ext cx="1447800" cy="1480185"/>
          </a:xfrm>
          <a:prstGeom prst="rect">
            <a:avLst/>
          </a:prstGeom>
        </p:spPr>
      </p:pic>
      <p:pic>
        <p:nvPicPr>
          <p:cNvPr id="8" name="图片 7" descr="GSTXEI)VCGBONAT~M8T3X0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45" y="5388610"/>
            <a:ext cx="4110990" cy="11087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47615" y="250825"/>
            <a:ext cx="7017385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Our Baby Seat Alarm is a wireless device with a small sensing pad which placed under the baby seat cushion. </a:t>
            </a:r>
            <a:endParaRPr lang="en-US" altLang="zh-CN"/>
          </a:p>
          <a:p>
            <a:r>
              <a:rPr lang="en-US" altLang="zh-CN"/>
              <a:t>It's a alarm reminder system which over exhausted parents of infants to take baby out of the car. Few hour forgot will be regret forever. </a:t>
            </a:r>
            <a:endParaRPr lang="en-US" altLang="zh-CN"/>
          </a:p>
          <a:p>
            <a:r>
              <a:rPr lang="zh-CN" altLang="en-US"/>
              <a:t>                                                                                                       </a:t>
            </a:r>
            <a:endParaRPr lang="zh-CN" altLang="en-US"/>
          </a:p>
          <a:p>
            <a:r>
              <a:rPr lang="en-US" altLang="zh-CN"/>
              <a:t>1) Prevent child from hot car deaths.</a:t>
            </a:r>
            <a:endParaRPr lang="en-US" altLang="zh-CN"/>
          </a:p>
          <a:p>
            <a:r>
              <a:rPr lang="en-US" altLang="zh-CN"/>
              <a:t>2) Visual and audible alarm.</a:t>
            </a:r>
            <a:endParaRPr lang="en-US" altLang="zh-CN"/>
          </a:p>
          <a:p>
            <a:r>
              <a:rPr lang="en-US" altLang="zh-CN"/>
              <a:t>3) Wireless transmission, keeping tidy in vehicle. </a:t>
            </a:r>
            <a:endParaRPr lang="en-US" altLang="zh-CN"/>
          </a:p>
          <a:p>
            <a:r>
              <a:rPr lang="en-US" altLang="zh-CN"/>
              <a:t>4) Can be warning at least 2 min. after flame out. </a:t>
            </a:r>
            <a:endParaRPr lang="en-US" altLang="zh-CN"/>
          </a:p>
          <a:p>
            <a:r>
              <a:rPr lang="en-US" altLang="zh-CN"/>
              <a:t>5) With LED light alarm, can we warning at least 15 min. (option)</a:t>
            </a:r>
            <a:endParaRPr lang="en-US" altLang="zh-CN"/>
          </a:p>
          <a:p>
            <a:r>
              <a:rPr lang="en-US" altLang="zh-CN"/>
              <a:t>6) With dual car charger function. QC3.0 fast charging and 5V/2.4A charging. </a:t>
            </a:r>
            <a:endParaRPr lang="en-US" altLang="zh-CN"/>
          </a:p>
          <a:p>
            <a:r>
              <a:rPr lang="en-US" altLang="zh-CN"/>
              <a:t>Support type-c output connect: 5/2.4A</a:t>
            </a:r>
            <a:endParaRPr lang="en-US" altLang="zh-CN"/>
          </a:p>
          <a:p>
            <a:endParaRPr lang="en-US" altLang="zh-CN"/>
          </a:p>
          <a:p>
            <a:r>
              <a:rPr lang="en-US" altLang="zh-CN" sz="1600"/>
              <a:t>Package contents:</a:t>
            </a:r>
            <a:endParaRPr lang="en-US" altLang="zh-CN" sz="1600"/>
          </a:p>
          <a:p>
            <a:r>
              <a:rPr lang="en-US" altLang="zh-CN" sz="1600"/>
              <a:t>1. Display </a:t>
            </a:r>
            <a:endParaRPr lang="en-US" altLang="zh-CN" sz="1600"/>
          </a:p>
          <a:p>
            <a:r>
              <a:rPr lang="en-US" altLang="zh-CN" sz="1600"/>
              <a:t>2. Sensor pad</a:t>
            </a:r>
            <a:endParaRPr lang="en-US" altLang="zh-CN" sz="1600"/>
          </a:p>
          <a:p>
            <a:r>
              <a:rPr lang="en-US" altLang="zh-CN" sz="1600"/>
              <a:t>3. User Manual                                                                                    </a:t>
            </a:r>
            <a:endParaRPr lang="en-US" altLang="zh-CN" sz="1600"/>
          </a:p>
          <a:p>
            <a:r>
              <a:rPr lang="en-US" altLang="zh-CN" sz="1600"/>
              <a:t>4. Gift box </a:t>
            </a:r>
            <a:endParaRPr lang="en-US" altLang="zh-CN" sz="1600"/>
          </a:p>
        </p:txBody>
      </p:sp>
      <p:sp>
        <p:nvSpPr>
          <p:cNvPr id="10" name="文本框 9"/>
          <p:cNvSpPr txBox="1"/>
          <p:nvPr/>
        </p:nvSpPr>
        <p:spPr>
          <a:xfrm>
            <a:off x="6877050" y="5087620"/>
            <a:ext cx="478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Alarm Car charger with pad Price: USD9.5</a:t>
            </a:r>
            <a:endParaRPr lang="en-US" altLang="zh-CN"/>
          </a:p>
          <a:p>
            <a:r>
              <a:rPr lang="en-US" altLang="zh-CN"/>
              <a:t> LED waring light: USD1.8 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LED Bluetooth Speaker</a:t>
            </a:r>
            <a:endParaRPr lang="zh-CN" altLang="en-US" sz="2400"/>
          </a:p>
        </p:txBody>
      </p:sp>
      <p:pic>
        <p:nvPicPr>
          <p:cNvPr id="7" name="内容占位符 6" descr="FY-3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5565" y="1211580"/>
            <a:ext cx="4332605" cy="4755515"/>
          </a:xfrm>
          <a:prstGeom prst="rect">
            <a:avLst/>
          </a:prstGeom>
        </p:spPr>
      </p:pic>
      <p:pic>
        <p:nvPicPr>
          <p:cNvPr id="4" name="图片 3" descr="FY-33 photo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90" y="1188720"/>
            <a:ext cx="4431665" cy="4778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21055" y="2204720"/>
            <a:ext cx="10847705" cy="1539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Above designs are all our private with patent</a:t>
            </a: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5920"/>
            <a:ext cx="10515600" cy="578485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Wooden Disco LED Speaker</a:t>
            </a:r>
            <a:b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/>
          </a:p>
        </p:txBody>
      </p:sp>
      <p:pic>
        <p:nvPicPr>
          <p:cNvPr id="5" name="图片 4" descr="%J~E~P7C{DV}PI8PGE){_]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442720"/>
            <a:ext cx="3890645" cy="4237355"/>
          </a:xfrm>
          <a:prstGeom prst="rect">
            <a:avLst/>
          </a:prstGeom>
        </p:spPr>
      </p:pic>
      <p:pic>
        <p:nvPicPr>
          <p:cNvPr id="8" name="图片 7" descr="%A}6[[VWE(HRIAOU~OPO4B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670" y="1309370"/>
            <a:ext cx="7666990" cy="4295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>
            <a:spLocks noGrp="1"/>
          </p:cNvSpPr>
          <p:nvPr/>
        </p:nvSpPr>
        <p:spPr>
          <a:xfrm>
            <a:off x="838200" y="375920"/>
            <a:ext cx="10515600" cy="578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Wooden Disco LED Speaker</a:t>
            </a:r>
            <a:b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VPN{3IAE`81R2`P`Y5B`)1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58100" y="520065"/>
            <a:ext cx="3911600" cy="4598035"/>
          </a:xfrm>
          <a:prstGeom prst="rect">
            <a:avLst/>
          </a:prstGeom>
        </p:spPr>
      </p:pic>
      <p:pic>
        <p:nvPicPr>
          <p:cNvPr id="3" name="图片 2" descr="PYSXXY0CZUC{LQ9[%__BO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485" y="2306955"/>
            <a:ext cx="3088005" cy="388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670" y="1338580"/>
            <a:ext cx="2895600" cy="41814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980" y="16510"/>
            <a:ext cx="11056620" cy="58166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DAB/DAB+ Wooden Speaker  (DAB function is optional)</a:t>
            </a:r>
            <a:endParaRPr 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图片 3" descr="FY40 back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9525" y="598170"/>
            <a:ext cx="3486150" cy="3800475"/>
          </a:xfrm>
          <a:prstGeom prst="rect">
            <a:avLst/>
          </a:prstGeom>
        </p:spPr>
      </p:pic>
      <p:pic>
        <p:nvPicPr>
          <p:cNvPr id="5" name="图片 4" descr="{WMK4X%A9HAUK)}S5[%I}]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05" y="1375410"/>
            <a:ext cx="3495675" cy="3933825"/>
          </a:xfrm>
          <a:prstGeom prst="rect">
            <a:avLst/>
          </a:prstGeom>
        </p:spPr>
      </p:pic>
      <p:pic>
        <p:nvPicPr>
          <p:cNvPr id="6" name="图片 5" descr="@4F%2I()U4P0TN7S4BRHX(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95" y="2951480"/>
            <a:ext cx="2493010" cy="26104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960" y="537845"/>
            <a:ext cx="11056620" cy="58166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Neckband speaker</a:t>
            </a:r>
            <a:endParaRPr 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9296" name="图片 2" descr="5X}P6GH(JUHDA0E$9RCEK1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1901190"/>
            <a:ext cx="3597910" cy="3055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293" name="图片 1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35" y="1992630"/>
            <a:ext cx="4164330" cy="287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FY-43A phot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740" y="1992630"/>
            <a:ext cx="3148330" cy="27501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980" y="16510"/>
            <a:ext cx="11056620" cy="434975"/>
          </a:xfrm>
        </p:spPr>
        <p:txBody>
          <a:bodyPr>
            <a:normAutofit fontScale="90000"/>
          </a:bodyPr>
          <a:lstStyle/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Bluetooth Karaoke Microphone For Kids</a:t>
            </a:r>
            <a:endParaRPr 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" name="图片 2" descr="Newtech Karaoke Micropho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285" y="1322705"/>
            <a:ext cx="11089005" cy="39160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BEAMER with HDMI certificate</a:t>
            </a:r>
            <a:endParaRPr lang="zh-CN" altLang="en-US" sz="2400"/>
          </a:p>
        </p:txBody>
      </p:sp>
      <p:pic>
        <p:nvPicPr>
          <p:cNvPr id="3" name="图片 2" descr="P-02-3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85" y="1623695"/>
            <a:ext cx="5197475" cy="4354830"/>
          </a:xfrm>
          <a:prstGeom prst="rect">
            <a:avLst/>
          </a:prstGeom>
        </p:spPr>
      </p:pic>
      <p:pic>
        <p:nvPicPr>
          <p:cNvPr id="4" name="图片 3" descr="K~OKMVM%YKW5F[J9H4{X{C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1876425"/>
            <a:ext cx="5095875" cy="310515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654685" y="1876425"/>
            <a:ext cx="1094105" cy="593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480P</a:t>
            </a:r>
            <a:endParaRPr lang="en-US" sz="240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0347325" y="1770380"/>
            <a:ext cx="1094105" cy="593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720P</a:t>
            </a:r>
            <a:endParaRPr lang="en-US" sz="240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Bluetooth Karaoke Microphone (Alumium Silica Housing)  </a:t>
            </a:r>
            <a:br>
              <a:rPr lang="en-US" altLang="zh-CN">
                <a:sym typeface="+mn-ea"/>
              </a:rPr>
            </a:br>
            <a:endParaRPr lang="zh-CN" altLang="en-US"/>
          </a:p>
        </p:txBody>
      </p:sp>
      <p:pic>
        <p:nvPicPr>
          <p:cNvPr id="4" name="内容占位符 3" descr="Newtech Karaoke Microphone M-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1190" y="1933575"/>
            <a:ext cx="11019155" cy="3630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IPX5 W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ater Resistance</a:t>
            </a:r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Stereo Bluetooth Speaker </a:t>
            </a:r>
            <a:endParaRPr lang="zh-CN" altLang="en-US" sz="2400"/>
          </a:p>
        </p:txBody>
      </p:sp>
      <p:pic>
        <p:nvPicPr>
          <p:cNvPr id="8" name="内容占位符 7" descr="FY-25 LF Photo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6235" y="1283335"/>
            <a:ext cx="5477510" cy="4755515"/>
          </a:xfrm>
          <a:prstGeom prst="rect">
            <a:avLst/>
          </a:prstGeom>
        </p:spPr>
      </p:pic>
      <p:pic>
        <p:nvPicPr>
          <p:cNvPr id="7" name="图片 6" descr="FY-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10" y="1211580"/>
            <a:ext cx="5602605" cy="4290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72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16.xml><?xml version="1.0" encoding="utf-8"?>
<p:tagLst xmlns:p="http://schemas.openxmlformats.org/presentationml/2006/main">
  <p:tag name="KSO_WM_DOC_GUID" val="{8f577d62-b443-49d2-9aa9-0440d5e9b3cc}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72"/>
</p:tagLst>
</file>

<file path=ppt/tags/tag3.xml><?xml version="1.0" encoding="utf-8"?>
<p:tagLst xmlns:p="http://schemas.openxmlformats.org/presentationml/2006/main">
  <p:tag name="KSO_WM_UNIT_PLACING_PICTURE_USER_VIEWPORT" val="{&quot;height&quot;:7489,&quot;width&quot;:10469}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6.xml><?xml version="1.0" encoding="utf-8"?>
<p:tagLst xmlns:p="http://schemas.openxmlformats.org/presentationml/2006/main">
  <p:tag name="KSO_WM_UNIT_PLACING_PICTURE_USER_VIEWPORT" val="{&quot;height&quot;:9045,&quot;width&quot;:7695}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472"/>
</p:tagLst>
</file>

<file path=ppt/theme/theme1.xml><?xml version="1.0" encoding="utf-8"?>
<a:theme xmlns:a="http://schemas.openxmlformats.org/drawingml/2006/main" name="4_A000120140530A99PPBG">
  <a:themeElements>
    <a:clrScheme name="160193.193">
      <a:dk1>
        <a:srgbClr val="5F5F5F"/>
      </a:dk1>
      <a:lt1>
        <a:sysClr val="window" lastClr="FFFFFF"/>
      </a:lt1>
      <a:dk2>
        <a:srgbClr val="4D4D4D"/>
      </a:dk2>
      <a:lt2>
        <a:srgbClr val="E5DEDB"/>
      </a:lt2>
      <a:accent1>
        <a:srgbClr val="0EA5EC"/>
      </a:accent1>
      <a:accent2>
        <a:srgbClr val="448AD8"/>
      </a:accent2>
      <a:accent3>
        <a:srgbClr val="6FB7CB"/>
      </a:accent3>
      <a:accent4>
        <a:srgbClr val="EBCE21"/>
      </a:accent4>
      <a:accent5>
        <a:srgbClr val="EE7C51"/>
      </a:accent5>
      <a:accent6>
        <a:srgbClr val="64C46E"/>
      </a:accent6>
      <a:hlink>
        <a:srgbClr val="A04E65"/>
      </a:hlink>
      <a:folHlink>
        <a:srgbClr val="FFC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WPS 演示</Application>
  <PresentationFormat>Benutzerdefiniert</PresentationFormat>
  <Paragraphs>48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Wingdings 2</vt:lpstr>
      <vt:lpstr>微软雅黑</vt:lpstr>
      <vt:lpstr>幼圆</vt:lpstr>
      <vt:lpstr>Bell MT</vt:lpstr>
      <vt:lpstr>Verdana</vt:lpstr>
      <vt:lpstr>Arial Unicode MS</vt:lpstr>
      <vt:lpstr>黑体</vt:lpstr>
      <vt:lpstr>Calibri</vt:lpstr>
      <vt:lpstr>4_A000120140530A99PPBG</vt:lpstr>
      <vt:lpstr>Car Baby Seat Alarm</vt:lpstr>
      <vt:lpstr> Wooden Disco LED Speaker </vt:lpstr>
      <vt:lpstr>PowerPoint 演示文稿</vt:lpstr>
      <vt:lpstr>DAB/DAB+ Wooden Speaker  (DAB function is optional)</vt:lpstr>
      <vt:lpstr>Neckband speaker</vt:lpstr>
      <vt:lpstr>Bluetooth Karaoke Microphone For Kids</vt:lpstr>
      <vt:lpstr>BEAMER with HDMI certificate</vt:lpstr>
      <vt:lpstr>Bluetooth Karaoke Microphone (Alumium Silica Housing)   </vt:lpstr>
      <vt:lpstr>IPX5 Water Resistance Stereo Bluetooth Speaker </vt:lpstr>
      <vt:lpstr>LED Bluetooth Speaker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Tech Development CO.,LTD</dc:title>
  <dc:creator>Lily</dc:creator>
  <cp:lastModifiedBy>廖椿林</cp:lastModifiedBy>
  <cp:revision>152</cp:revision>
  <dcterms:created xsi:type="dcterms:W3CDTF">2015-05-05T08:02:00Z</dcterms:created>
  <dcterms:modified xsi:type="dcterms:W3CDTF">2021-11-17T13:17:37Z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A43FA5D465AC4EAEA9B83055019C5179</vt:lpwstr>
  </property>
</Properties>
</file>